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2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E69C-42DC-2432-BEC1-021ABC56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6A1FDC-D6CE-5C2F-8643-3200165F9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00FA1-3DA9-FA99-E498-5EF04B41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2D70-CAD8-498A-924C-AD4DB473AE05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B55A8-7DDC-F477-0605-C0557D87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0F589-42CB-6C86-CA7C-7DBB1A4F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8F5F-C332-46FC-8B79-EF3E5ABA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4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8D61-C870-59C0-136D-AB5E49F41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366D0E-8700-FB77-2786-8EE4444C3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E47C6-4610-E5DD-1F24-E89D0ED8F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2D70-CAD8-498A-924C-AD4DB473AE05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FE198-73AA-93FA-4332-981562B9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26646-29DF-6050-8DA7-E04B88CB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8F5F-C332-46FC-8B79-EF3E5ABA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1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EF569E-0DBB-BF94-7F2D-26579B21D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ADC82-8E01-CCBC-7F5B-B816248F6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33990-8ED8-E01E-B20E-AB3C2EC0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2D70-CAD8-498A-924C-AD4DB473AE05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7AA10-DBD9-8E9E-12EA-DF930A102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D08F6-01D8-EECB-43C8-177ED6E3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8F5F-C332-46FC-8B79-EF3E5ABA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0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12A69-046C-072D-E59D-645362A9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1B1B4-4C1F-424B-9EE4-1B8776A5D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A0E83-E313-1255-2FE4-C8CD9F823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2D70-CAD8-498A-924C-AD4DB473AE05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E5A82-8888-6C24-04C3-BA00C94B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02144-FA8A-636E-D239-328D7154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8F5F-C332-46FC-8B79-EF3E5ABA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6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4BFC-2BE8-0E10-211E-3FDBB5075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6A2F9-AF85-EE3E-78E3-E6E464B3F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252D1-10EA-D0BF-8349-E9907310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2D70-CAD8-498A-924C-AD4DB473AE05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D6933-789C-CD45-2817-0AFEC6EE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A39E1-9EBF-D8F8-878E-D5388923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8F5F-C332-46FC-8B79-EF3E5ABA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0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D0B30-48C3-07A8-2BED-6B52245A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AA310-CE78-B164-D2EB-B9CDA0F94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26668-DF6C-051A-DCE0-38AB2D387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C34E6-A585-ABCC-9521-5418B4469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2D70-CAD8-498A-924C-AD4DB473AE05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41D5B-2ED2-7D48-D392-E92991FE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9AA34-1261-BE74-FA1C-7F9E8BF8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8F5F-C332-46FC-8B79-EF3E5ABA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9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1273D-8C13-5724-BF28-A7DA7840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F924F-5BAD-5143-5A72-2520CF38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9B191-53C1-5517-83E8-C6D9E39AE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9A288-BCBF-52AD-BB06-86A4DB62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21EB29-C53C-D7F5-8FC9-FC151DFF3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225EB-9EF2-794E-31D4-1D51C5C31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2D70-CAD8-498A-924C-AD4DB473AE05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C9F23C-B610-DD93-3FD1-87B363974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F7057-6854-567D-9D87-3E92A7EB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8F5F-C332-46FC-8B79-EF3E5ABA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0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AC15-18E5-2D9A-D81A-AA564631F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4EA789-D591-0817-1A58-01C852F5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2D70-CAD8-498A-924C-AD4DB473AE05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555DC-4BC8-DF34-861D-4A8D3926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E04DC-5DAF-7B52-D4B3-9A7E6A9C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8F5F-C332-46FC-8B79-EF3E5ABA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6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EA718-429B-6242-7076-9AB50CE9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2D70-CAD8-498A-924C-AD4DB473AE05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C969F-64BB-DEE4-D7C9-E3EF73F25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E479A-B7C2-5F1A-BA2F-76400963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8F5F-C332-46FC-8B79-EF3E5ABA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B1CC-0D02-C42A-C530-269D9E3E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09FEA-AC9E-B15B-839F-76216BF32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EB1B0-1DBC-DA01-726A-05F86E36C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4C9BA-880E-8E93-84F5-EA12C4BBD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2D70-CAD8-498A-924C-AD4DB473AE05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A6935-8795-2217-966B-E7F33174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2A10C-303E-D917-793F-1E69D274E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8F5F-C332-46FC-8B79-EF3E5ABA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D896-EC64-7C0A-F59B-27F57FD0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3F552-BCBF-AC7B-F676-9B4813B54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B2BB9-58B5-6D0B-8444-07B6E7D79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BF430-34C1-C69F-33D3-CD46BA0C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2D70-CAD8-498A-924C-AD4DB473AE05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92015-E9CA-2B57-7161-7C721C5BD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50C89-85C9-1D42-FD78-4779B67D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8F5F-C332-46FC-8B79-EF3E5ABA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2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740010-3EF5-7346-1099-52C77F424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66CED-9C0A-F8B6-CB3A-CEA449E11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1C42B-0F71-4DD0-D54B-9641693EF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C2D70-CAD8-498A-924C-AD4DB473AE05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B6775-A611-9D6C-5F82-01A1296FA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CF81-D0AB-D81B-C35E-6EB64E485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8F5F-C332-46FC-8B79-EF3E5ABA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0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92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A7A9E-43E3-FF45-1E05-0B824753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3036-0225-1B6A-F6ED-2DFF58B51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1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7DD7-323A-C647-9204-A2BC316F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580C1-A31E-8A51-D8A9-FE575D091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6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CB40-7D32-72C5-639B-038B1D39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32947-455E-3A1F-816B-B63BBEEC8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2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F9F33-29BF-8AEA-A6E4-7ED32485C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6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054A-D4E1-F690-D126-C5DFC1FB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2DE8C-2353-1143-3B9C-3FE551FC6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7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DA94-6D6D-9891-7DAB-2B95B5E6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2DF05-4EF4-236E-8F5E-D7CF22837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9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B9FC-FB6A-204F-E52B-85479BB5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460CA-8D8C-DF64-DD0D-D7FD2205A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53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2025-04-18T01:53:18Z</dcterms:created>
  <dcterms:modified xsi:type="dcterms:W3CDTF">2025-04-18T02:04:02Z</dcterms:modified>
</cp:coreProperties>
</file>